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8"/>
  </p:notesMasterIdLst>
  <p:sldIdLst>
    <p:sldId id="256" r:id="rId2"/>
    <p:sldId id="257" r:id="rId3"/>
    <p:sldId id="258" r:id="rId4"/>
    <p:sldId id="335" r:id="rId5"/>
    <p:sldId id="336" r:id="rId6"/>
    <p:sldId id="337" r:id="rId7"/>
    <p:sldId id="291" r:id="rId8"/>
    <p:sldId id="340" r:id="rId9"/>
    <p:sldId id="341" r:id="rId10"/>
    <p:sldId id="259" r:id="rId11"/>
    <p:sldId id="260" r:id="rId12"/>
    <p:sldId id="261" r:id="rId13"/>
    <p:sldId id="33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92" r:id="rId30"/>
    <p:sldId id="293" r:id="rId31"/>
    <p:sldId id="294" r:id="rId32"/>
    <p:sldId id="264" r:id="rId33"/>
    <p:sldId id="263" r:id="rId34"/>
    <p:sldId id="265" r:id="rId35"/>
    <p:sldId id="295" r:id="rId36"/>
    <p:sldId id="296" r:id="rId37"/>
    <p:sldId id="281" r:id="rId38"/>
    <p:sldId id="297" r:id="rId39"/>
    <p:sldId id="282" r:id="rId40"/>
    <p:sldId id="283" r:id="rId41"/>
    <p:sldId id="284" r:id="rId42"/>
    <p:sldId id="299" r:id="rId43"/>
    <p:sldId id="288" r:id="rId44"/>
    <p:sldId id="289" r:id="rId45"/>
    <p:sldId id="290" r:id="rId46"/>
    <p:sldId id="298" r:id="rId47"/>
    <p:sldId id="285" r:id="rId48"/>
    <p:sldId id="286" r:id="rId49"/>
    <p:sldId id="342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43" r:id="rId61"/>
    <p:sldId id="310" r:id="rId62"/>
    <p:sldId id="311" r:id="rId63"/>
    <p:sldId id="312" r:id="rId64"/>
    <p:sldId id="313" r:id="rId65"/>
    <p:sldId id="314" r:id="rId66"/>
    <p:sldId id="34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45" r:id="rId79"/>
    <p:sldId id="326" r:id="rId80"/>
    <p:sldId id="327" r:id="rId81"/>
    <p:sldId id="328" r:id="rId82"/>
    <p:sldId id="339" r:id="rId83"/>
    <p:sldId id="329" r:id="rId84"/>
    <p:sldId id="331" r:id="rId85"/>
    <p:sldId id="333" r:id="rId86"/>
    <p:sldId id="334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464" autoAdjust="0"/>
  </p:normalViewPr>
  <p:slideViewPr>
    <p:cSldViewPr snapToGrid="0">
      <p:cViewPr varScale="1">
        <p:scale>
          <a:sx n="63" d="100"/>
          <a:sy n="63" d="100"/>
        </p:scale>
        <p:origin x="10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71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Mr.Nguyễn</a:t>
          </a:r>
          <a:r>
            <a:rPr lang="en-US" sz="2200" kern="1200" dirty="0" smtClean="0"/>
            <a:t> Đức Lợi</a:t>
          </a:r>
          <a:endParaRPr lang="en-US" sz="2200" kern="1200" dirty="0"/>
        </a:p>
      </dsp:txBody>
      <dsp:txXfrm>
        <a:off x="25759" y="29474"/>
        <a:ext cx="6192529" cy="476152"/>
      </dsp:txXfrm>
    </dsp:sp>
    <dsp:sp modelId="{740F3773-474C-4D4F-A51F-0E7824155C6A}">
      <dsp:nvSpPr>
        <dsp:cNvPr id="0" name=""/>
        <dsp:cNvSpPr/>
      </dsp:nvSpPr>
      <dsp:spPr>
        <a:xfrm>
          <a:off x="0" y="531385"/>
          <a:ext cx="624404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Supervisor</a:t>
          </a:r>
          <a:endParaRPr lang="en-US" sz="1700" kern="1200" dirty="0"/>
        </a:p>
      </dsp:txBody>
      <dsp:txXfrm>
        <a:off x="0" y="531385"/>
        <a:ext cx="6244047" cy="364320"/>
      </dsp:txXfrm>
    </dsp:sp>
    <dsp:sp modelId="{1AF995D4-2F3A-45E3-AD9C-AFE05C029EA9}">
      <dsp:nvSpPr>
        <dsp:cNvPr id="0" name=""/>
        <dsp:cNvSpPr/>
      </dsp:nvSpPr>
      <dsp:spPr>
        <a:xfrm>
          <a:off x="0" y="89570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Nguyễn Minh Trung</a:t>
          </a:r>
          <a:endParaRPr lang="en-US" sz="2200" kern="1200" dirty="0"/>
        </a:p>
      </dsp:txBody>
      <dsp:txXfrm>
        <a:off x="25759" y="921464"/>
        <a:ext cx="6192529" cy="476152"/>
      </dsp:txXfrm>
    </dsp:sp>
    <dsp:sp modelId="{AB9C3895-AFAE-4A9B-AD09-4CDC02EF9D15}">
      <dsp:nvSpPr>
        <dsp:cNvPr id="0" name=""/>
        <dsp:cNvSpPr/>
      </dsp:nvSpPr>
      <dsp:spPr>
        <a:xfrm>
          <a:off x="0" y="142337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Firmware: System architecture &amp; interface protocol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Android Application</a:t>
          </a:r>
          <a:endParaRPr lang="en-US" sz="1700" kern="1200" dirty="0"/>
        </a:p>
      </dsp:txBody>
      <dsp:txXfrm>
        <a:off x="0" y="1423375"/>
        <a:ext cx="6244047" cy="592020"/>
      </dsp:txXfrm>
    </dsp:sp>
    <dsp:sp modelId="{6F4F5D92-E0D6-4D94-8F8B-740132A04AD2}">
      <dsp:nvSpPr>
        <dsp:cNvPr id="0" name=""/>
        <dsp:cNvSpPr/>
      </dsp:nvSpPr>
      <dsp:spPr>
        <a:xfrm>
          <a:off x="0" y="201539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Bùi Phú Hiệp</a:t>
          </a:r>
          <a:endParaRPr lang="en-US" sz="2200" kern="1200" dirty="0"/>
        </a:p>
      </dsp:txBody>
      <dsp:txXfrm>
        <a:off x="25759" y="2041154"/>
        <a:ext cx="6192529" cy="476152"/>
      </dsp:txXfrm>
    </dsp:sp>
    <dsp:sp modelId="{DA3A85A0-B287-4F63-AD59-3C8EEC7DC7CE}">
      <dsp:nvSpPr>
        <dsp:cNvPr id="0" name=""/>
        <dsp:cNvSpPr/>
      </dsp:nvSpPr>
      <dsp:spPr>
        <a:xfrm>
          <a:off x="0" y="254306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Design &amp;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Web Server</a:t>
          </a:r>
          <a:endParaRPr lang="en-US" sz="1700" kern="1200" dirty="0"/>
        </a:p>
      </dsp:txBody>
      <dsp:txXfrm>
        <a:off x="0" y="2543065"/>
        <a:ext cx="6244047" cy="592020"/>
      </dsp:txXfrm>
    </dsp:sp>
    <dsp:sp modelId="{8174C492-6EC8-4693-AA5F-923467A68245}">
      <dsp:nvSpPr>
        <dsp:cNvPr id="0" name=""/>
        <dsp:cNvSpPr/>
      </dsp:nvSpPr>
      <dsp:spPr>
        <a:xfrm>
          <a:off x="0" y="313508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Nguyễn </a:t>
          </a:r>
          <a:r>
            <a:rPr lang="en-US" sz="2200" kern="1200" dirty="0" err="1" smtClean="0"/>
            <a:t>Đỗ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Phương</a:t>
          </a:r>
          <a:r>
            <a:rPr lang="en-US" sz="2200" kern="1200" dirty="0" smtClean="0"/>
            <a:t> Huy</a:t>
          </a:r>
          <a:endParaRPr lang="en-US" sz="2200" kern="1200" dirty="0"/>
        </a:p>
      </dsp:txBody>
      <dsp:txXfrm>
        <a:off x="25759" y="3160844"/>
        <a:ext cx="6192529" cy="476152"/>
      </dsp:txXfrm>
    </dsp:sp>
    <dsp:sp modelId="{C7476393-FE7D-451F-B9BC-A8083DA83AE7}">
      <dsp:nvSpPr>
        <dsp:cNvPr id="0" name=""/>
        <dsp:cNvSpPr/>
      </dsp:nvSpPr>
      <dsp:spPr>
        <a:xfrm>
          <a:off x="0" y="366275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Testing: Design and Execute</a:t>
          </a:r>
          <a:endParaRPr lang="en-US" sz="1700" kern="1200" dirty="0"/>
        </a:p>
      </dsp:txBody>
      <dsp:txXfrm>
        <a:off x="0" y="3662755"/>
        <a:ext cx="6244047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243B-A31B-4423-8E73-4BF9B308FADF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D20C-5775-47E7-9030-750B05C8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</a:t>
            </a:r>
            <a:r>
              <a:rPr lang="en-US" dirty="0" err="1" smtClean="0"/>
              <a:t>bãi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88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4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0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9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961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5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67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67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7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7E133C8-D6E7-42CD-8DA8-6D2BDD78F7F4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2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Parking Guidance System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5" y="1403305"/>
            <a:ext cx="3563983" cy="26853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82596" y="1403305"/>
            <a:ext cx="3484364" cy="26853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327365" y="4221492"/>
            <a:ext cx="3563983" cy="24275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482597" y="4221492"/>
            <a:ext cx="3484364" cy="2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Complicated planning of wired system</a:t>
            </a:r>
          </a:p>
          <a:p>
            <a:r>
              <a:rPr lang="en-US" dirty="0" smtClean="0"/>
              <a:t>Incompatible with outdoor system</a:t>
            </a:r>
          </a:p>
          <a:p>
            <a:r>
              <a:rPr lang="en-US" dirty="0" smtClean="0"/>
              <a:t>Limited information provided to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410"/>
            <a:ext cx="12192000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How the System Works</a:t>
            </a:r>
          </a:p>
          <a:p>
            <a:r>
              <a:rPr lang="en-US" sz="2200" dirty="0"/>
              <a:t>Web Service</a:t>
            </a:r>
          </a:p>
          <a:p>
            <a:r>
              <a:rPr lang="en-US" sz="2200" dirty="0"/>
              <a:t>Hardware</a:t>
            </a:r>
          </a:p>
          <a:p>
            <a:r>
              <a:rPr lang="en-US" sz="2200" dirty="0"/>
              <a:t>Firmware &amp; Software </a:t>
            </a:r>
            <a:r>
              <a:rPr lang="en-US" sz="2200" dirty="0" smtClean="0"/>
              <a:t>Implement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580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2286001"/>
            <a:ext cx="4626864" cy="4397024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8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29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2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09609" y="5347287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0416" y="2286001"/>
            <a:ext cx="4626864" cy="4397024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4"/>
              <a:ext cx="20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Information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04025299"/>
              </p:ext>
            </p:extLst>
          </p:nvPr>
        </p:nvGraphicFramePr>
        <p:xfrm>
          <a:off x="2933700" y="2351088"/>
          <a:ext cx="6244047" cy="425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2609" y="2285999"/>
            <a:ext cx="8166782" cy="44389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Send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0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6"/>
              <a:ext cx="19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Receive command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74679" y="2963669"/>
              <a:ext cx="153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33700" y="2129061"/>
            <a:ext cx="8127492" cy="2870550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370711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047111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0" y="2129061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2370711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4047111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7591950" y="2846961"/>
            <a:ext cx="2516743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7591950" y="2846961"/>
            <a:ext cx="2516743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886200" y="2846961"/>
            <a:ext cx="2269950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886200" y="2846961"/>
            <a:ext cx="2269950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99" y="5559109"/>
            <a:ext cx="952500" cy="952500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5876926" y="4561984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4049" y="4154029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33700" y="2129061"/>
            <a:ext cx="8127492" cy="4382548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876925" y="4561985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74048" y="4356554"/>
            <a:ext cx="18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 a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370711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047111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0" y="2129061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2370711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4047111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7591950" y="2846961"/>
            <a:ext cx="2516743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7591950" y="2846961"/>
            <a:ext cx="2516743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886200" y="2846961"/>
            <a:ext cx="2269950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886200" y="2846961"/>
            <a:ext cx="2269950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99" y="5559109"/>
            <a:ext cx="952500" cy="9525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876925" y="4561985"/>
            <a:ext cx="1994249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91949" y="241043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5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77680" y="2286000"/>
            <a:ext cx="6826591" cy="4282010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74" y="5799967"/>
            <a:ext cx="796192" cy="768043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5090762" y="5139347"/>
            <a:ext cx="230728" cy="10905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03" y="2441809"/>
            <a:ext cx="796192" cy="768043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4934234" y="3199516"/>
            <a:ext cx="806813" cy="8274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23" y="4055221"/>
            <a:ext cx="796192" cy="768043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>
            <a:off x="3886915" y="4439243"/>
            <a:ext cx="990765" cy="353709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8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04897"/>
            <a:ext cx="8770571" cy="893538"/>
          </a:xfrm>
        </p:spPr>
        <p:txBody>
          <a:bodyPr>
            <a:normAutofit/>
          </a:bodyPr>
          <a:lstStyle/>
          <a:p>
            <a:r>
              <a:rPr lang="en-US" sz="1900" dirty="0" smtClean="0"/>
              <a:t>Problem</a:t>
            </a:r>
          </a:p>
          <a:p>
            <a:r>
              <a:rPr lang="en-US" sz="1900" dirty="0" smtClean="0"/>
              <a:t>Solution</a:t>
            </a:r>
          </a:p>
        </p:txBody>
      </p:sp>
      <p:sp>
        <p:nvSpPr>
          <p:cNvPr id="4" name="Right Brace 3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56420" y="2358190"/>
            <a:ext cx="4973053" cy="202130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Server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447800"/>
            <a:ext cx="11618494" cy="5240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2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9" y="2802153"/>
            <a:ext cx="4292177" cy="2423004"/>
          </a:xfrm>
        </p:spPr>
      </p:pic>
      <p:cxnSp>
        <p:nvCxnSpPr>
          <p:cNvPr id="7" name="Straight Connector 6"/>
          <p:cNvCxnSpPr/>
          <p:nvPr/>
        </p:nvCxnSpPr>
        <p:spPr>
          <a:xfrm flipH="1">
            <a:off x="5915346" y="1692886"/>
            <a:ext cx="1418" cy="4123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754" y="1690688"/>
            <a:ext cx="303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9601" y="1696270"/>
            <a:ext cx="302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153"/>
            <a:ext cx="3028756" cy="24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44" y="2351586"/>
            <a:ext cx="6430282" cy="415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5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2039600" cy="542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93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05853" y="2871871"/>
            <a:ext cx="7186863" cy="3368507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2304867"/>
            <a:ext cx="8770571" cy="3391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6833" y="6104327"/>
            <a:ext cx="288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6308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Lot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07616"/>
            <a:ext cx="9265871" cy="5216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817590" y="6254626"/>
            <a:ext cx="114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701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556" y="722156"/>
            <a:ext cx="7754889" cy="458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81128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25219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7339395" y="3331938"/>
            <a:ext cx="179094" cy="1417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01000" y="3856202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26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19" y="42476"/>
            <a:ext cx="6190476" cy="6190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8" name="Rounded Rectangle 7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151341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89" y="687829"/>
            <a:ext cx="5586222" cy="4981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062543"/>
            <a:ext cx="2286000" cy="2166557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</p:spTree>
    <p:extLst>
      <p:ext uri="{BB962C8B-B14F-4D97-AF65-F5344CB8AC3E}">
        <p14:creationId xmlns:p14="http://schemas.microsoft.com/office/powerpoint/2010/main" val="3034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6" name="Rectangle 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01" y="651103"/>
            <a:ext cx="5350776" cy="53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9465" y="5921547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TIP122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65" y="865944"/>
            <a:ext cx="5139559" cy="51395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6" name="Rectangle 1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780769"/>
            <a:ext cx="4713890" cy="4713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4639369"/>
            <a:ext cx="5143851" cy="14185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22" name="Rectangle 21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40" y="636755"/>
            <a:ext cx="5546835" cy="55468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59465" y="5921547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LM7805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5" name="Rectangle 14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Information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6" y="1690688"/>
            <a:ext cx="8809138" cy="48047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921607" y="606412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713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55" y="1035746"/>
            <a:ext cx="7523345" cy="5168710"/>
          </a:xfrm>
        </p:spPr>
      </p:pic>
      <p:sp>
        <p:nvSpPr>
          <p:cNvPr id="13" name="Rectangle 12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891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31" y="1055856"/>
            <a:ext cx="5616785" cy="42125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6759465" y="592154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TPIC6B595N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127760" y="5440680"/>
            <a:ext cx="1821180" cy="56388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6100" y="7207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Implement 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36515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Future 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339395" y="3331938"/>
            <a:ext cx="179094" cy="1417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318984" y="4960309"/>
            <a:ext cx="199505" cy="631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3856202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0812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39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89553" y="477433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r>
              <a:rPr lang="en-US" b="1" baseline="30000" dirty="0" err="1" smtClean="0"/>
              <a:t>2</a:t>
            </a:r>
            <a:r>
              <a:rPr lang="en-US" b="1" dirty="0" err="1" smtClean="0"/>
              <a:t>C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384392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42583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A5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88294" y="326164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HMC5883L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8" idx="3"/>
            <a:endCxn id="28" idx="1"/>
          </p:cNvCxnSpPr>
          <p:nvPr/>
        </p:nvCxnSpPr>
        <p:spPr>
          <a:xfrm>
            <a:off x="2799548" y="3719549"/>
            <a:ext cx="788746" cy="2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3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4294" y="481656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TIP122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876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834299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358742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D6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88294" y="386896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RGBLED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21" idx="3"/>
            <a:endCxn id="31" idx="1"/>
          </p:cNvCxnSpPr>
          <p:nvPr/>
        </p:nvCxnSpPr>
        <p:spPr>
          <a:xfrm flipV="1">
            <a:off x="2799548" y="4329715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5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6705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144554" y="4750114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1" y="2119977"/>
            <a:ext cx="1232370" cy="896269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0525048" y="2010001"/>
            <a:ext cx="1373434" cy="1105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33" idx="1"/>
          </p:cNvCxnSpPr>
          <p:nvPr/>
        </p:nvCxnSpPr>
        <p:spPr>
          <a:xfrm flipH="1">
            <a:off x="9874294" y="2562548"/>
            <a:ext cx="650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88293" y="4478138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25" idx="3"/>
            <a:endCxn id="34" idx="1"/>
          </p:cNvCxnSpPr>
          <p:nvPr/>
        </p:nvCxnSpPr>
        <p:spPr>
          <a:xfrm flipV="1">
            <a:off x="2799547" y="4938890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2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3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2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0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" idx="2"/>
            <a:endCxn id="4" idx="1"/>
          </p:cNvCxnSpPr>
          <p:nvPr/>
        </p:nvCxnSpPr>
        <p:spPr>
          <a:xfrm rot="5400000" flipH="1">
            <a:off x="4312967" y="4059572"/>
            <a:ext cx="2249329" cy="1316736"/>
          </a:xfrm>
          <a:prstGeom prst="bentConnector4">
            <a:avLst>
              <a:gd name="adj1" fmla="val -1016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4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Problem</a:t>
            </a:r>
          </a:p>
          <a:p>
            <a:r>
              <a:rPr lang="en-US" sz="2200" dirty="0" smtClean="0"/>
              <a:t>Solution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22877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455920" y="5410200"/>
            <a:ext cx="2148840" cy="56388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6100" y="7207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Implement 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583" y="4748186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5V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144555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TPIC6B595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523885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26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71509" y="404654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471509" y="38203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588294" y="3256162"/>
            <a:ext cx="1837146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SEVEN_SEGMENT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18" idx="3"/>
            <a:endCxn id="27" idx="1"/>
          </p:cNvCxnSpPr>
          <p:nvPr/>
        </p:nvCxnSpPr>
        <p:spPr>
          <a:xfrm>
            <a:off x="2799548" y="3716914"/>
            <a:ext cx="7887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71" y="2091663"/>
            <a:ext cx="1186705" cy="89002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71771" y="206263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29" idx="1"/>
          </p:cNvCxnSpPr>
          <p:nvPr/>
        </p:nvCxnSpPr>
        <p:spPr>
          <a:xfrm flipH="1">
            <a:off x="9899904" y="2543516"/>
            <a:ext cx="771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5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  <a:endCxn id="9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2"/>
            <a:endCxn id="4" idx="1"/>
          </p:cNvCxnSpPr>
          <p:nvPr/>
        </p:nvCxnSpPr>
        <p:spPr>
          <a:xfrm rot="5400000" flipH="1">
            <a:off x="4813840" y="3558699"/>
            <a:ext cx="1247584" cy="1316736"/>
          </a:xfrm>
          <a:prstGeom prst="bentConnector4">
            <a:avLst>
              <a:gd name="adj1" fmla="val -1832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200400" y="3107025"/>
            <a:ext cx="1821180" cy="56388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6100" y="7207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Implement 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33627" y="248794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378053"/>
            <a:ext cx="1230548" cy="1449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rf_util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Area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ParkingLot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356592" y="3899211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356592" y="3052724"/>
            <a:ext cx="905474" cy="236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3V3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356592" y="2826574"/>
            <a:ext cx="905474" cy="22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BCM22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262066" y="2939649"/>
            <a:ext cx="838200" cy="218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BCM8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356592" y="3706419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BCM11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356592" y="3289093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MOSI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356592" y="3497756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MISO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25616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pubnub_meta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UserPackage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23" idx="3"/>
            <a:endCxn id="24" idx="1"/>
          </p:cNvCxnSpPr>
          <p:nvPr/>
        </p:nvCxnSpPr>
        <p:spPr>
          <a:xfrm>
            <a:off x="2799549" y="371691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87012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dirty="0" err="1" smtClean="0">
                <a:solidFill>
                  <a:schemeClr val="tx1"/>
                </a:solidFill>
              </a:rPr>
              <a:t>pi_service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9548" y="430484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144555" y="414473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Api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1030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5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8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2" idx="2"/>
            <a:endCxn id="21" idx="1"/>
          </p:cNvCxnSpPr>
          <p:nvPr/>
        </p:nvCxnSpPr>
        <p:spPr>
          <a:xfrm rot="5400000" flipH="1">
            <a:off x="7940868" y="4345303"/>
            <a:ext cx="1967352" cy="1316736"/>
          </a:xfrm>
          <a:prstGeom prst="bentConnector4">
            <a:avLst>
              <a:gd name="adj1" fmla="val -11620"/>
              <a:gd name="adj2" fmla="val 159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318984" y="1737360"/>
            <a:ext cx="2251735" cy="65532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26" y="1690688"/>
            <a:ext cx="5519547" cy="51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4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560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41192" y="169068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44184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41192" y="4720400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44184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Helpers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8" idx="0"/>
          </p:cNvCxnSpPr>
          <p:nvPr/>
        </p:nvCxnSpPr>
        <p:spPr>
          <a:xfrm>
            <a:off x="4398264" y="2324672"/>
            <a:ext cx="0" cy="239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1"/>
          </p:cNvCxnSpPr>
          <p:nvPr/>
        </p:nvCxnSpPr>
        <p:spPr>
          <a:xfrm>
            <a:off x="5355336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3"/>
            <a:endCxn id="5" idx="1"/>
          </p:cNvCxnSpPr>
          <p:nvPr/>
        </p:nvCxnSpPr>
        <p:spPr>
          <a:xfrm>
            <a:off x="5355336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1"/>
            <a:endCxn id="6" idx="3"/>
          </p:cNvCxnSpPr>
          <p:nvPr/>
        </p:nvCxnSpPr>
        <p:spPr>
          <a:xfrm rot="10800000" flipV="1">
            <a:off x="2752344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1"/>
            <a:endCxn id="7" idx="3"/>
          </p:cNvCxnSpPr>
          <p:nvPr/>
        </p:nvCxnSpPr>
        <p:spPr>
          <a:xfrm rot="10800000" flipV="1">
            <a:off x="2752344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7" idx="0"/>
          </p:cNvCxnSpPr>
          <p:nvPr/>
        </p:nvCxnSpPr>
        <p:spPr>
          <a:xfrm>
            <a:off x="1795272" y="3104960"/>
            <a:ext cx="0" cy="78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6" idx="1"/>
            <a:endCxn id="8" idx="2"/>
          </p:cNvCxnSpPr>
          <p:nvPr/>
        </p:nvCxnSpPr>
        <p:spPr>
          <a:xfrm rot="10800000" flipH="1" flipV="1">
            <a:off x="838200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7" idx="2"/>
            <a:endCxn id="8" idx="1"/>
          </p:cNvCxnSpPr>
          <p:nvPr/>
        </p:nvCxnSpPr>
        <p:spPr>
          <a:xfrm rot="16200000" flipH="1">
            <a:off x="2359152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8" idx="3"/>
          </p:cNvCxnSpPr>
          <p:nvPr/>
        </p:nvCxnSpPr>
        <p:spPr>
          <a:xfrm rot="5400000">
            <a:off x="5919216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5" idx="3"/>
            <a:endCxn id="8" idx="2"/>
          </p:cNvCxnSpPr>
          <p:nvPr/>
        </p:nvCxnSpPr>
        <p:spPr>
          <a:xfrm flipH="1">
            <a:off x="4398264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052359" y="1690688"/>
            <a:ext cx="2301441" cy="178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LoginActivity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ManagerActivity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TransactionActivity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30" y="1695451"/>
            <a:ext cx="2886075" cy="5133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69" y="1695451"/>
            <a:ext cx="2905125" cy="5133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690688"/>
            <a:ext cx="28956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Advantages &amp; Disadvantages</a:t>
            </a:r>
          </a:p>
          <a:p>
            <a:r>
              <a:rPr lang="en-US" sz="2200" dirty="0"/>
              <a:t>Future Plan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9563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Easily setup</a:t>
            </a:r>
          </a:p>
          <a:p>
            <a:r>
              <a:rPr lang="en-US" dirty="0" smtClean="0"/>
              <a:t>Small devices so they were easy to maintain</a:t>
            </a:r>
          </a:p>
          <a:p>
            <a:r>
              <a:rPr lang="en-US" dirty="0" smtClean="0"/>
              <a:t>Low cost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Friendly mobile interface</a:t>
            </a:r>
          </a:p>
          <a:p>
            <a:r>
              <a:rPr lang="en-US" dirty="0"/>
              <a:t>Scalable cloud </a:t>
            </a:r>
            <a:r>
              <a:rPr lang="en-US" dirty="0" smtClean="0"/>
              <a:t>hosting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Low simulation fidelity</a:t>
            </a:r>
          </a:p>
          <a:p>
            <a:r>
              <a:rPr lang="en-US" dirty="0" smtClean="0"/>
              <a:t>High RFI in testing environment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Simple algorithm, do not suitable for large car park</a:t>
            </a:r>
          </a:p>
          <a:p>
            <a:r>
              <a:rPr lang="en-US" dirty="0"/>
              <a:t>Only support android</a:t>
            </a:r>
          </a:p>
          <a:p>
            <a:r>
              <a:rPr lang="en-US" dirty="0"/>
              <a:t>Limited support for </a:t>
            </a:r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618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testing environment</a:t>
            </a:r>
          </a:p>
          <a:p>
            <a:r>
              <a:rPr lang="en-US" dirty="0" smtClean="0"/>
              <a:t>Algorithm for hop, improve polling speed</a:t>
            </a:r>
          </a:p>
          <a:p>
            <a:r>
              <a:rPr lang="en-US" dirty="0" smtClean="0"/>
              <a:t>Create app for multi-platform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70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media.doisongphapluat.com/2017/03/10/ca_xe_lex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04" y="4397020"/>
            <a:ext cx="3944592" cy="22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25238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1116</TotalTime>
  <Words>836</Words>
  <Application>Microsoft Office PowerPoint</Application>
  <PresentationFormat>Widescreen</PresentationFormat>
  <Paragraphs>357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Calibri</vt:lpstr>
      <vt:lpstr>Century Schoolbook</vt:lpstr>
      <vt:lpstr>Corbel</vt:lpstr>
      <vt:lpstr>Times New Roman</vt:lpstr>
      <vt:lpstr>Feathered</vt:lpstr>
      <vt:lpstr>Parking Guidance System Solution</vt:lpstr>
      <vt:lpstr>About Us</vt:lpstr>
      <vt:lpstr>Outline</vt:lpstr>
      <vt:lpstr>Outline</vt:lpstr>
      <vt:lpstr>Outline</vt:lpstr>
      <vt:lpstr>Introduction</vt:lpstr>
      <vt:lpstr>Problem</vt:lpstr>
      <vt:lpstr>Problem</vt:lpstr>
      <vt:lpstr>Problem</vt:lpstr>
      <vt:lpstr>Problem</vt:lpstr>
      <vt:lpstr>Problem</vt:lpstr>
      <vt:lpstr>Solution</vt:lpstr>
      <vt:lpstr>Implementation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</vt:lpstr>
      <vt:lpstr>Web Server</vt:lpstr>
      <vt:lpstr>Web Server</vt:lpstr>
      <vt:lpstr>Web Service</vt:lpstr>
      <vt:lpstr>Web Service</vt:lpstr>
      <vt:lpstr>Web Service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PowerPoint Presentation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PowerPoint Presentation</vt:lpstr>
      <vt:lpstr>Implement Firmware</vt:lpstr>
      <vt:lpstr>Implement Firmware</vt:lpstr>
      <vt:lpstr>Implement Firmware</vt:lpstr>
      <vt:lpstr>Implement Firmware</vt:lpstr>
      <vt:lpstr>Implement Firmware</vt:lpstr>
      <vt:lpstr>PowerPoint Presentation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Mobile</vt:lpstr>
      <vt:lpstr>Implement Mobile</vt:lpstr>
      <vt:lpstr>Implement Mobile</vt:lpstr>
      <vt:lpstr>Implement Mobile</vt:lpstr>
      <vt:lpstr>Conclusion</vt:lpstr>
      <vt:lpstr>Advantage</vt:lpstr>
      <vt:lpstr>Disadvantage</vt:lpstr>
      <vt:lpstr>Future Plan</vt:lpstr>
      <vt:lpstr>Demo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Bui Phu Hiep</dc:creator>
  <cp:lastModifiedBy>Trung Tran Nguyen Minh</cp:lastModifiedBy>
  <cp:revision>40</cp:revision>
  <dcterms:created xsi:type="dcterms:W3CDTF">2017-04-17T02:41:24Z</dcterms:created>
  <dcterms:modified xsi:type="dcterms:W3CDTF">2017-04-22T09:48:49Z</dcterms:modified>
</cp:coreProperties>
</file>